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58" r:id="rId6"/>
    <p:sldId id="268" r:id="rId7"/>
    <p:sldId id="269" r:id="rId8"/>
    <p:sldId id="270" r:id="rId9"/>
    <p:sldId id="279" r:id="rId10"/>
    <p:sldId id="278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75" r:id="rId19"/>
    <p:sldId id="276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87949" autoAdjust="0"/>
  </p:normalViewPr>
  <p:slideViewPr>
    <p:cSldViewPr snapToGrid="0" showGuides="1">
      <p:cViewPr varScale="1">
        <p:scale>
          <a:sx n="76" d="100"/>
          <a:sy n="76" d="100"/>
        </p:scale>
        <p:origin x="87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20/12/2024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20/12/2024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20/12/2024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6101" y="3206838"/>
            <a:ext cx="6035899" cy="3335630"/>
          </a:xfrm>
        </p:spPr>
        <p:txBody>
          <a:bodyPr rtlCol="0"/>
          <a:lstStyle/>
          <a:p>
            <a:r>
              <a:rPr lang="fr-FR" dirty="0"/>
              <a:t>« Les machines vont arriver à une intelligence de niveau humain »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1" r="16751"/>
          <a:stretch>
            <a:fillRect/>
          </a:stretch>
        </p:blipFill>
        <p:spPr>
          <a:xfrm>
            <a:off x="723690" y="677029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3627"/>
          <a:stretch>
            <a:fillRect/>
          </a:stretch>
        </p:blipFill>
        <p:spPr/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15938" y="487403"/>
            <a:ext cx="4937211" cy="1325563"/>
          </a:xfrm>
        </p:spPr>
        <p:txBody>
          <a:bodyPr/>
          <a:lstStyle/>
          <a:p>
            <a:r>
              <a:rPr lang="en-US" dirty="0"/>
              <a:t>Contributions Théoriques 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70688" y="2585522"/>
            <a:ext cx="6010656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Travaux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l’apprentissage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supervisé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non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supervisé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Idées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 l’apprentissage par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prédiction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(predictive learning).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IA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générale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75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Réalisations</a:t>
            </a:r>
            <a:r>
              <a:rPr lang="en-US" dirty="0"/>
              <a:t> </a:t>
            </a:r>
            <a:r>
              <a:rPr lang="en-US" dirty="0" err="1"/>
              <a:t>Pratiques</a:t>
            </a:r>
            <a:r>
              <a:rPr lang="en-US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6" r="20066"/>
          <a:stretch>
            <a:fillRect/>
          </a:stretch>
        </p:blipFill>
        <p:spPr/>
      </p:pic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8496" y="2231579"/>
            <a:ext cx="599846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 dans les technologies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actuelles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Reconnaissance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faciale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vocaux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(Siri, Alexa).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Traduction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automatique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industriels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notamment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dans la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robotique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les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véhicules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8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r="15357"/>
          <a:stretch>
            <a:fillRect/>
          </a:stretch>
        </p:blipFill>
        <p:spPr/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pour l'Avenir de l'IA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46304" y="2477800"/>
            <a:ext cx="638860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de l'apprentissage non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supervisé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Défis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IA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éthique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responsable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 entre IA et intelligence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humaine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8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Controverses</a:t>
            </a:r>
            <a:r>
              <a:rPr lang="en-US" dirty="0"/>
              <a:t> et critiques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r="21436"/>
          <a:stretch>
            <a:fillRect/>
          </a:stretch>
        </p:blipFill>
        <p:spPr/>
      </p:pic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38960" y="2477801"/>
            <a:ext cx="491418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prises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position sur la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régulation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l'IA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Débats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autour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dangers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potentiels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l'IA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Défense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d'une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approche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équilibrée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37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1920" y="2182368"/>
            <a:ext cx="5986272" cy="3994595"/>
          </a:xfrm>
        </p:spPr>
        <p:txBody>
          <a:bodyPr/>
          <a:lstStyle/>
          <a:p>
            <a:r>
              <a:rPr lang="fr-FR" dirty="0"/>
              <a:t>Influence sur l'industrie de la </a:t>
            </a:r>
            <a:r>
              <a:rPr lang="fr-FR" dirty="0" err="1"/>
              <a:t>tech</a:t>
            </a:r>
            <a:r>
              <a:rPr lang="fr-FR" dirty="0"/>
              <a:t> : Google, Facebook, Apple, etc.</a:t>
            </a:r>
          </a:p>
          <a:p>
            <a:r>
              <a:rPr lang="fr-FR" dirty="0"/>
              <a:t>Inspiration pour les chercheurs et étudiants en IA.</a:t>
            </a:r>
          </a:p>
          <a:p>
            <a:r>
              <a:rPr lang="fr-FR" dirty="0"/>
              <a:t>Un des pionniers les plus influents de l'histoire de l'informatique moderne.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</a:t>
            </a:r>
            <a:r>
              <a:rPr lang="en-US" dirty="0" err="1"/>
              <a:t>mondial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Que retenir</a:t>
            </a:r>
            <a:endParaRPr lang="fr-FR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4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r="17003"/>
          <a:stretch>
            <a:fillRect/>
          </a:stretch>
        </p:blipFill>
        <p:spPr>
          <a:xfrm>
            <a:off x="635000" y="507999"/>
            <a:ext cx="6324600" cy="5803901"/>
          </a:xfr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505518"/>
          </a:xfrm>
        </p:spPr>
        <p:txBody>
          <a:bodyPr rtlCol="0"/>
          <a:lstStyle/>
          <a:p>
            <a:pPr rtl="0"/>
            <a:r>
              <a:rPr lang="fr-FR" dirty="0" smtClean="0"/>
              <a:t>Pionner de l'IA </a:t>
            </a:r>
            <a:endParaRPr lang="fr-FR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6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122504" y="2521704"/>
            <a:ext cx="5918684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Qui est Yann LeCun 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Brève présentation de son rôle en tant que chercheur et innovateur.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Importance dans le domaine de l’intelligence artificielle (IA). 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Biographie </a:t>
            </a:r>
            <a:r>
              <a:rPr lang="fr-FR" dirty="0" smtClean="0"/>
              <a:t>Jeunesse </a:t>
            </a:r>
            <a:r>
              <a:rPr lang="fr-FR" dirty="0"/>
              <a:t>et Formation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2" b="25362"/>
          <a:stretch>
            <a:fillRect/>
          </a:stretch>
        </p:blipFill>
        <p:spPr>
          <a:xfrm>
            <a:off x="2986450" y="2270375"/>
            <a:ext cx="6206400" cy="4587625"/>
          </a:xfrm>
        </p:spPr>
      </p:pic>
      <p:sp>
        <p:nvSpPr>
          <p:cNvPr id="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789" y="613733"/>
            <a:ext cx="1218037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Né en 1960 à Soisy-sous-Montmorency (France).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Études en ingénierie électrique et informatique.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Diplômé de l'ESIEE Paris, doctorat en informatique à l’Université Pierre et Marie Curie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Débuts de Carrière 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>
          <a:xfrm>
            <a:off x="5884863" y="-38100"/>
            <a:ext cx="6307137" cy="5780088"/>
          </a:xfr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8789" y="2210512"/>
            <a:ext cx="624625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Recherches sur les réseaux de neurones dès les années 1980.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Développement de méthodes pour la reconnaissance d’images.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Travail pionnier sur le </a:t>
            </a:r>
            <a:r>
              <a:rPr kumimoji="0" lang="fr-FR" alt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7121234" cy="646625"/>
          </a:xfrm>
        </p:spPr>
        <p:txBody>
          <a:bodyPr rtlCol="0"/>
          <a:lstStyle/>
          <a:p>
            <a:r>
              <a:rPr lang="fr-FR" dirty="0"/>
              <a:t>Contributions Scientifiques : Les Réseaux de Neurones Convolutionnels (CNNs)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453063" y="989013"/>
            <a:ext cx="4884737" cy="4884737"/>
          </a:xfr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0153" y="1969969"/>
            <a:ext cx="503564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Création du premier modèle efficace de CNN dans les années 1980-1990.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des CNNs dans la reconnaissance d’images, la vision par ordinateur et bien plus.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Exemple d’application : Reconnaissance des chiffres manuscrits pour les chèques bancaires (projet avec Bell Labs) </a:t>
            </a: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15938" y="499595"/>
            <a:ext cx="5738558" cy="1325563"/>
          </a:xfrm>
        </p:spPr>
        <p:txBody>
          <a:bodyPr/>
          <a:lstStyle/>
          <a:p>
            <a:r>
              <a:rPr lang="fr-FR" dirty="0"/>
              <a:t>Carrière Internationale : Bell Labs et AT&amp;T</a:t>
            </a:r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b="3451"/>
          <a:stretch>
            <a:fillRect/>
          </a:stretch>
        </p:blipFill>
        <p:spPr>
          <a:xfrm>
            <a:off x="5884863" y="0"/>
            <a:ext cx="6307137" cy="5780088"/>
          </a:xfrm>
        </p:spPr>
      </p:pic>
      <p:sp>
        <p:nvSpPr>
          <p:cNvPr id="11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7536" y="2093080"/>
            <a:ext cx="657148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Rôle de chercheur à Bell Labs.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Contributions majeures à l’optimisation et à l’utilisation des CNNs dans l’industrie.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Développement de nouvelles architectures pour l'apprentissage profond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59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8960" y="81517"/>
            <a:ext cx="8145462" cy="1325563"/>
          </a:xfrm>
        </p:spPr>
        <p:txBody>
          <a:bodyPr/>
          <a:lstStyle/>
          <a:p>
            <a:pPr algn="ctr"/>
            <a:r>
              <a:rPr lang="fr-FR" dirty="0"/>
              <a:t>Retour à la Recherche Académique : </a:t>
            </a:r>
            <a:r>
              <a:rPr lang="fr-FR" dirty="0" smtClean="0"/>
              <a:t>New  York University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r="7960"/>
          <a:stretch>
            <a:fillRect/>
          </a:stretch>
        </p:blipFill>
        <p:spPr/>
      </p:pic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38960" y="1877635"/>
            <a:ext cx="492204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Professeur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à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l'Université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New York (NYU) à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2003.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Création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laboratoires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dédiés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à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l'IA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aux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réseaux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neurones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Encadrement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la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prochaine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génération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chercheurs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IA. </a:t>
            </a:r>
          </a:p>
        </p:txBody>
      </p:sp>
    </p:spTree>
    <p:extLst>
      <p:ext uri="{BB962C8B-B14F-4D97-AF65-F5344CB8AC3E}">
        <p14:creationId xmlns:p14="http://schemas.microsoft.com/office/powerpoint/2010/main" val="3317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8960" y="1862201"/>
            <a:ext cx="4914189" cy="4351338"/>
          </a:xfrm>
        </p:spPr>
        <p:txBody>
          <a:bodyPr/>
          <a:lstStyle/>
          <a:p>
            <a:r>
              <a:rPr lang="fr-FR" dirty="0"/>
              <a:t>En 2013, Yann </a:t>
            </a:r>
            <a:r>
              <a:rPr lang="fr-FR" dirty="0" err="1"/>
              <a:t>LeCun</a:t>
            </a:r>
            <a:r>
              <a:rPr lang="fr-FR" dirty="0"/>
              <a:t> devient directeur du FAIR.</a:t>
            </a:r>
          </a:p>
          <a:p>
            <a:r>
              <a:rPr lang="fr-FR" dirty="0"/>
              <a:t>Objectif : faire progresser l’apprentissage automatique à l’échelle mondiale.</a:t>
            </a:r>
          </a:p>
          <a:p>
            <a:r>
              <a:rPr lang="fr-FR" dirty="0"/>
              <a:t>Contributions de FAIR à l’apprentissage supervisé et non supervisé.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8</a:t>
            </a:fld>
            <a:endParaRPr lang="fr-FR" noProof="0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r="21045"/>
          <a:stretch>
            <a:fillRect/>
          </a:stretch>
        </p:blipFill>
        <p:spPr>
          <a:xfrm>
            <a:off x="5884863" y="-36576"/>
            <a:ext cx="6307137" cy="5780088"/>
          </a:xfr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Facebook AI Research (FAIR)</a:t>
            </a:r>
          </a:p>
        </p:txBody>
      </p:sp>
    </p:spTree>
    <p:extLst>
      <p:ext uri="{BB962C8B-B14F-4D97-AF65-F5344CB8AC3E}">
        <p14:creationId xmlns:p14="http://schemas.microsoft.com/office/powerpoint/2010/main" val="38048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Prix et Distinctions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8960" y="2462783"/>
            <a:ext cx="4914189" cy="3992955"/>
          </a:xfrm>
        </p:spPr>
        <p:txBody>
          <a:bodyPr/>
          <a:lstStyle/>
          <a:p>
            <a:r>
              <a:rPr lang="fr-FR" dirty="0"/>
              <a:t>Prix Turing 2018 (l’équivalent du Nobel en informatique) avec Geoffrey Hinton et </a:t>
            </a:r>
            <a:r>
              <a:rPr lang="fr-FR" dirty="0" err="1"/>
              <a:t>Yoshua</a:t>
            </a:r>
            <a:r>
              <a:rPr lang="fr-FR" dirty="0"/>
              <a:t> Bengio.</a:t>
            </a:r>
          </a:p>
          <a:p>
            <a:r>
              <a:rPr lang="fr-FR" dirty="0"/>
              <a:t>Reconnaissance pour ses travaux révolutionnaires sur l’apprentissage profond.</a:t>
            </a:r>
          </a:p>
          <a:p>
            <a:r>
              <a:rPr lang="fr-FR" dirty="0"/>
              <a:t>Membre de plusieurs académies prestigieuses.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9</a:t>
            </a:fld>
            <a:endParaRPr lang="fr-FR" noProof="0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2" r="16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74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0</TotalTime>
  <Words>467</Words>
  <Application>Microsoft Office PowerPoint</Application>
  <PresentationFormat>Grand écran</PresentationFormat>
  <Paragraphs>82</Paragraphs>
  <Slides>16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Thème Office</vt:lpstr>
      <vt:lpstr>« Les machines vont arriver à une intelligence de niveau humain » </vt:lpstr>
      <vt:lpstr>Pionner de l'IA </vt:lpstr>
      <vt:lpstr>Biographie Jeunesse et Formation</vt:lpstr>
      <vt:lpstr>Débuts de Carrière </vt:lpstr>
      <vt:lpstr>Contributions Scientifiques : Les Réseaux de Neurones Convolutionnels (CNNs)</vt:lpstr>
      <vt:lpstr>Carrière Internationale : Bell Labs et AT&amp;T</vt:lpstr>
      <vt:lpstr>Retour à la Recherche Académique : New  York University</vt:lpstr>
      <vt:lpstr>Facebook AI Research (FAIR)</vt:lpstr>
      <vt:lpstr>Prix et Distinctions </vt:lpstr>
      <vt:lpstr>Contributions Théoriques </vt:lpstr>
      <vt:lpstr>Réalisations Pratiques </vt:lpstr>
      <vt:lpstr>Vision pour l'Avenir de l'IA</vt:lpstr>
      <vt:lpstr>Controverses et critiques </vt:lpstr>
      <vt:lpstr>Impact mondial</vt:lpstr>
      <vt:lpstr>Que retenir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2024-12-16T03:09:34Z</dcterms:created>
  <dcterms:modified xsi:type="dcterms:W3CDTF">2024-12-20T17:15:02Z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